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san Salih" userId="4c0169048667f554" providerId="LiveId" clId="{9076E5F0-47A0-401E-BD9F-66B4858F32BC}"/>
    <pc:docChg chg="custSel addSld modSld">
      <pc:chgData name="Sawsan Salih" userId="4c0169048667f554" providerId="LiveId" clId="{9076E5F0-47A0-401E-BD9F-66B4858F32BC}" dt="2023-02-04T17:18:14.163" v="1421" actId="113"/>
      <pc:docMkLst>
        <pc:docMk/>
      </pc:docMkLst>
      <pc:sldChg chg="modSp mod">
        <pc:chgData name="Sawsan Salih" userId="4c0169048667f554" providerId="LiveId" clId="{9076E5F0-47A0-401E-BD9F-66B4858F32BC}" dt="2023-02-04T17:12:08.403" v="1372" actId="20577"/>
        <pc:sldMkLst>
          <pc:docMk/>
          <pc:sldMk cId="3511907952" sldId="256"/>
        </pc:sldMkLst>
        <pc:spChg chg="mod">
          <ac:chgData name="Sawsan Salih" userId="4c0169048667f554" providerId="LiveId" clId="{9076E5F0-47A0-401E-BD9F-66B4858F32BC}" dt="2023-02-04T16:29:50.925" v="7" actId="1076"/>
          <ac:spMkLst>
            <pc:docMk/>
            <pc:sldMk cId="3511907952" sldId="256"/>
            <ac:spMk id="2" creationId="{3845FA72-CCDF-C0B7-CBB2-8693A950528A}"/>
          </ac:spMkLst>
        </pc:spChg>
        <pc:spChg chg="mod">
          <ac:chgData name="Sawsan Salih" userId="4c0169048667f554" providerId="LiveId" clId="{9076E5F0-47A0-401E-BD9F-66B4858F32BC}" dt="2023-02-04T17:12:08.403" v="1372" actId="20577"/>
          <ac:spMkLst>
            <pc:docMk/>
            <pc:sldMk cId="3511907952" sldId="256"/>
            <ac:spMk id="3" creationId="{B4D749B6-AA8B-7852-D002-5F85D267ED83}"/>
          </ac:spMkLst>
        </pc:spChg>
      </pc:sldChg>
      <pc:sldChg chg="modSp new mod">
        <pc:chgData name="Sawsan Salih" userId="4c0169048667f554" providerId="LiveId" clId="{9076E5F0-47A0-401E-BD9F-66B4858F32BC}" dt="2023-02-04T17:15:24.002" v="1411" actId="20577"/>
        <pc:sldMkLst>
          <pc:docMk/>
          <pc:sldMk cId="2322241619" sldId="257"/>
        </pc:sldMkLst>
        <pc:spChg chg="mod">
          <ac:chgData name="Sawsan Salih" userId="4c0169048667f554" providerId="LiveId" clId="{9076E5F0-47A0-401E-BD9F-66B4858F32BC}" dt="2023-02-04T16:37:00.384" v="116" actId="113"/>
          <ac:spMkLst>
            <pc:docMk/>
            <pc:sldMk cId="2322241619" sldId="257"/>
            <ac:spMk id="2" creationId="{AC6286EB-B0B6-ADAD-1417-2DB6B9E2FD0D}"/>
          </ac:spMkLst>
        </pc:spChg>
        <pc:spChg chg="mod">
          <ac:chgData name="Sawsan Salih" userId="4c0169048667f554" providerId="LiveId" clId="{9076E5F0-47A0-401E-BD9F-66B4858F32BC}" dt="2023-02-04T17:15:24.002" v="1411" actId="20577"/>
          <ac:spMkLst>
            <pc:docMk/>
            <pc:sldMk cId="2322241619" sldId="257"/>
            <ac:spMk id="3" creationId="{200640D3-B5A8-B5F0-E4A5-3E4ECFE0ACA9}"/>
          </ac:spMkLst>
        </pc:spChg>
      </pc:sldChg>
      <pc:sldChg chg="addSp delSp modSp new mod">
        <pc:chgData name="Sawsan Salih" userId="4c0169048667f554" providerId="LiveId" clId="{9076E5F0-47A0-401E-BD9F-66B4858F32BC}" dt="2023-02-04T16:53:24.305" v="934" actId="113"/>
        <pc:sldMkLst>
          <pc:docMk/>
          <pc:sldMk cId="1442386175" sldId="258"/>
        </pc:sldMkLst>
        <pc:spChg chg="mod">
          <ac:chgData name="Sawsan Salih" userId="4c0169048667f554" providerId="LiveId" clId="{9076E5F0-47A0-401E-BD9F-66B4858F32BC}" dt="2023-02-04T16:53:24.305" v="934" actId="113"/>
          <ac:spMkLst>
            <pc:docMk/>
            <pc:sldMk cId="1442386175" sldId="258"/>
            <ac:spMk id="2" creationId="{13BB241E-FE55-E5A3-099F-3DFF3711DF4E}"/>
          </ac:spMkLst>
        </pc:spChg>
        <pc:spChg chg="del">
          <ac:chgData name="Sawsan Salih" userId="4c0169048667f554" providerId="LiveId" clId="{9076E5F0-47A0-401E-BD9F-66B4858F32BC}" dt="2023-02-04T16:52:07.440" v="899"/>
          <ac:spMkLst>
            <pc:docMk/>
            <pc:sldMk cId="1442386175" sldId="258"/>
            <ac:spMk id="3" creationId="{DDF7408C-6F7F-BBEF-39BA-76960EAF7D61}"/>
          </ac:spMkLst>
        </pc:spChg>
        <pc:spChg chg="add del mod">
          <ac:chgData name="Sawsan Salih" userId="4c0169048667f554" providerId="LiveId" clId="{9076E5F0-47A0-401E-BD9F-66B4858F32BC}" dt="2023-02-04T16:52:08.831" v="900" actId="478"/>
          <ac:spMkLst>
            <pc:docMk/>
            <pc:sldMk cId="1442386175" sldId="258"/>
            <ac:spMk id="4" creationId="{8704A07C-CD20-AF10-1DAD-EF12C9D6E171}"/>
          </ac:spMkLst>
        </pc:spChg>
        <pc:spChg chg="add del">
          <ac:chgData name="Sawsan Salih" userId="4c0169048667f554" providerId="LiveId" clId="{9076E5F0-47A0-401E-BD9F-66B4858F32BC}" dt="2023-02-04T16:52:12.361" v="902" actId="478"/>
          <ac:spMkLst>
            <pc:docMk/>
            <pc:sldMk cId="1442386175" sldId="258"/>
            <ac:spMk id="5" creationId="{CB2CADE2-7059-C811-053E-EA7D6D952A61}"/>
          </ac:spMkLst>
        </pc:spChg>
        <pc:picChg chg="add mod">
          <ac:chgData name="Sawsan Salih" userId="4c0169048667f554" providerId="LiveId" clId="{9076E5F0-47A0-401E-BD9F-66B4858F32BC}" dt="2023-02-04T16:53:15.855" v="933" actId="1076"/>
          <ac:picMkLst>
            <pc:docMk/>
            <pc:sldMk cId="1442386175" sldId="258"/>
            <ac:picMk id="6" creationId="{92AF4681-44FC-2781-3AA8-C5B37F0A37D7}"/>
          </ac:picMkLst>
        </pc:picChg>
      </pc:sldChg>
      <pc:sldChg chg="addSp delSp modSp new mod">
        <pc:chgData name="Sawsan Salih" userId="4c0169048667f554" providerId="LiveId" clId="{9076E5F0-47A0-401E-BD9F-66B4858F32BC}" dt="2023-02-04T17:18:14.163" v="1421" actId="113"/>
        <pc:sldMkLst>
          <pc:docMk/>
          <pc:sldMk cId="2668567438" sldId="259"/>
        </pc:sldMkLst>
        <pc:spChg chg="mod">
          <ac:chgData name="Sawsan Salih" userId="4c0169048667f554" providerId="LiveId" clId="{9076E5F0-47A0-401E-BD9F-66B4858F32BC}" dt="2023-02-04T17:18:14.163" v="1421" actId="113"/>
          <ac:spMkLst>
            <pc:docMk/>
            <pc:sldMk cId="2668567438" sldId="259"/>
            <ac:spMk id="2" creationId="{0403AB9E-70A2-B999-DC91-1E98F38D66E9}"/>
          </ac:spMkLst>
        </pc:spChg>
        <pc:spChg chg="del">
          <ac:chgData name="Sawsan Salih" userId="4c0169048667f554" providerId="LiveId" clId="{9076E5F0-47A0-401E-BD9F-66B4858F32BC}" dt="2023-02-04T16:54:55.503" v="936"/>
          <ac:spMkLst>
            <pc:docMk/>
            <pc:sldMk cId="2668567438" sldId="259"/>
            <ac:spMk id="3" creationId="{BE224819-E302-7DAC-C947-2EF69FC4B004}"/>
          </ac:spMkLst>
        </pc:spChg>
        <pc:picChg chg="add mod">
          <ac:chgData name="Sawsan Salih" userId="4c0169048667f554" providerId="LiveId" clId="{9076E5F0-47A0-401E-BD9F-66B4858F32BC}" dt="2023-02-04T16:54:55.503" v="936"/>
          <ac:picMkLst>
            <pc:docMk/>
            <pc:sldMk cId="2668567438" sldId="259"/>
            <ac:picMk id="4" creationId="{EAF2F4A1-94E3-8039-103A-D7569961DB7F}"/>
          </ac:picMkLst>
        </pc:picChg>
      </pc:sldChg>
      <pc:sldChg chg="addSp delSp modSp new mod modClrScheme chgLayout">
        <pc:chgData name="Sawsan Salih" userId="4c0169048667f554" providerId="LiveId" clId="{9076E5F0-47A0-401E-BD9F-66B4858F32BC}" dt="2023-02-04T16:58:18.676" v="978" actId="14100"/>
        <pc:sldMkLst>
          <pc:docMk/>
          <pc:sldMk cId="284481213" sldId="260"/>
        </pc:sldMkLst>
        <pc:spChg chg="del mod ord">
          <ac:chgData name="Sawsan Salih" userId="4c0169048667f554" providerId="LiveId" clId="{9076E5F0-47A0-401E-BD9F-66B4858F32BC}" dt="2023-02-04T16:56:38.463" v="966" actId="700"/>
          <ac:spMkLst>
            <pc:docMk/>
            <pc:sldMk cId="284481213" sldId="260"/>
            <ac:spMk id="2" creationId="{2A31BABA-1255-BE72-7DFB-D9FAC5160949}"/>
          </ac:spMkLst>
        </pc:spChg>
        <pc:spChg chg="del mod ord">
          <ac:chgData name="Sawsan Salih" userId="4c0169048667f554" providerId="LiveId" clId="{9076E5F0-47A0-401E-BD9F-66B4858F32BC}" dt="2023-02-04T16:56:38.463" v="966" actId="700"/>
          <ac:spMkLst>
            <pc:docMk/>
            <pc:sldMk cId="284481213" sldId="260"/>
            <ac:spMk id="3" creationId="{DB31C7EC-87DD-9D37-89B4-2C977ECA7C22}"/>
          </ac:spMkLst>
        </pc:spChg>
        <pc:spChg chg="add del mod ord">
          <ac:chgData name="Sawsan Salih" userId="4c0169048667f554" providerId="LiveId" clId="{9076E5F0-47A0-401E-BD9F-66B4858F32BC}" dt="2023-02-04T16:57:53.128" v="971" actId="478"/>
          <ac:spMkLst>
            <pc:docMk/>
            <pc:sldMk cId="284481213" sldId="260"/>
            <ac:spMk id="4" creationId="{628B3A8B-118C-4703-51E0-39E324199CD2}"/>
          </ac:spMkLst>
        </pc:spChg>
        <pc:spChg chg="add del mod ord">
          <ac:chgData name="Sawsan Salih" userId="4c0169048667f554" providerId="LiveId" clId="{9076E5F0-47A0-401E-BD9F-66B4858F32BC}" dt="2023-02-04T16:56:42.060" v="967" actId="22"/>
          <ac:spMkLst>
            <pc:docMk/>
            <pc:sldMk cId="284481213" sldId="260"/>
            <ac:spMk id="5" creationId="{884D3C03-6FD4-1966-A891-3F374CC0326E}"/>
          </ac:spMkLst>
        </pc:spChg>
        <pc:spChg chg="add del mod ord">
          <ac:chgData name="Sawsan Salih" userId="4c0169048667f554" providerId="LiveId" clId="{9076E5F0-47A0-401E-BD9F-66B4858F32BC}" dt="2023-02-04T16:57:37.474" v="969" actId="22"/>
          <ac:spMkLst>
            <pc:docMk/>
            <pc:sldMk cId="284481213" sldId="260"/>
            <ac:spMk id="6" creationId="{A55CA6DE-AEE5-B273-219D-D2230D2AB46D}"/>
          </ac:spMkLst>
        </pc:spChg>
        <pc:picChg chg="add mod ord">
          <ac:chgData name="Sawsan Salih" userId="4c0169048667f554" providerId="LiveId" clId="{9076E5F0-47A0-401E-BD9F-66B4858F32BC}" dt="2023-02-04T16:58:18.676" v="978" actId="14100"/>
          <ac:picMkLst>
            <pc:docMk/>
            <pc:sldMk cId="284481213" sldId="260"/>
            <ac:picMk id="8" creationId="{2E3A2E20-1F67-C633-D05E-6DA0D69EB9F1}"/>
          </ac:picMkLst>
        </pc:picChg>
        <pc:picChg chg="add mod ord">
          <ac:chgData name="Sawsan Salih" userId="4c0169048667f554" providerId="LiveId" clId="{9076E5F0-47A0-401E-BD9F-66B4858F32BC}" dt="2023-02-04T16:58:13.693" v="977" actId="14100"/>
          <ac:picMkLst>
            <pc:docMk/>
            <pc:sldMk cId="284481213" sldId="260"/>
            <ac:picMk id="10" creationId="{75D65C79-E5C6-FDFF-ACBF-A7D01E8D728C}"/>
          </ac:picMkLst>
        </pc:picChg>
      </pc:sldChg>
      <pc:sldChg chg="addSp delSp modSp new mod">
        <pc:chgData name="Sawsan Salih" userId="4c0169048667f554" providerId="LiveId" clId="{9076E5F0-47A0-401E-BD9F-66B4858F32BC}" dt="2023-02-04T17:03:37.845" v="990" actId="14100"/>
        <pc:sldMkLst>
          <pc:docMk/>
          <pc:sldMk cId="2947793956" sldId="261"/>
        </pc:sldMkLst>
        <pc:spChg chg="del">
          <ac:chgData name="Sawsan Salih" userId="4c0169048667f554" providerId="LiveId" clId="{9076E5F0-47A0-401E-BD9F-66B4858F32BC}" dt="2023-02-04T17:01:42.555" v="981" actId="478"/>
          <ac:spMkLst>
            <pc:docMk/>
            <pc:sldMk cId="2947793956" sldId="261"/>
            <ac:spMk id="2" creationId="{9A90BF11-7523-E2BF-1EDC-86076748F66F}"/>
          </ac:spMkLst>
        </pc:spChg>
        <pc:spChg chg="del">
          <ac:chgData name="Sawsan Salih" userId="4c0169048667f554" providerId="LiveId" clId="{9076E5F0-47A0-401E-BD9F-66B4858F32BC}" dt="2023-02-04T17:01:25.147" v="980" actId="22"/>
          <ac:spMkLst>
            <pc:docMk/>
            <pc:sldMk cId="2947793956" sldId="261"/>
            <ac:spMk id="3" creationId="{2061508A-326C-B340-42F8-835735821A7A}"/>
          </ac:spMkLst>
        </pc:spChg>
        <pc:spChg chg="del">
          <ac:chgData name="Sawsan Salih" userId="4c0169048667f554" providerId="LiveId" clId="{9076E5F0-47A0-401E-BD9F-66B4858F32BC}" dt="2023-02-04T17:03:09.680" v="985" actId="22"/>
          <ac:spMkLst>
            <pc:docMk/>
            <pc:sldMk cId="2947793956" sldId="261"/>
            <ac:spMk id="4" creationId="{6E8BC39F-AA9C-C14B-76AD-ED07ADFF36E6}"/>
          </ac:spMkLst>
        </pc:spChg>
        <pc:picChg chg="add mod ord">
          <ac:chgData name="Sawsan Salih" userId="4c0169048667f554" providerId="LiveId" clId="{9076E5F0-47A0-401E-BD9F-66B4858F32BC}" dt="2023-02-04T17:03:37.845" v="990" actId="14100"/>
          <ac:picMkLst>
            <pc:docMk/>
            <pc:sldMk cId="2947793956" sldId="261"/>
            <ac:picMk id="6" creationId="{02378C21-1CD9-3F7A-A8EA-506020E51FA7}"/>
          </ac:picMkLst>
        </pc:picChg>
        <pc:picChg chg="add mod ord">
          <ac:chgData name="Sawsan Salih" userId="4c0169048667f554" providerId="LiveId" clId="{9076E5F0-47A0-401E-BD9F-66B4858F32BC}" dt="2023-02-04T17:03:28.564" v="988" actId="14100"/>
          <ac:picMkLst>
            <pc:docMk/>
            <pc:sldMk cId="2947793956" sldId="261"/>
            <ac:picMk id="8" creationId="{A1E2425D-C623-CB3B-6400-D493E8A97D4F}"/>
          </ac:picMkLst>
        </pc:picChg>
      </pc:sldChg>
      <pc:sldChg chg="modSp new mod">
        <pc:chgData name="Sawsan Salih" userId="4c0169048667f554" providerId="LiveId" clId="{9076E5F0-47A0-401E-BD9F-66B4858F32BC}" dt="2023-02-04T17:17:30.175" v="1420" actId="113"/>
        <pc:sldMkLst>
          <pc:docMk/>
          <pc:sldMk cId="3112289368" sldId="262"/>
        </pc:sldMkLst>
        <pc:spChg chg="mod">
          <ac:chgData name="Sawsan Salih" userId="4c0169048667f554" providerId="LiveId" clId="{9076E5F0-47A0-401E-BD9F-66B4858F32BC}" dt="2023-02-04T17:04:19.021" v="1005" actId="113"/>
          <ac:spMkLst>
            <pc:docMk/>
            <pc:sldMk cId="3112289368" sldId="262"/>
            <ac:spMk id="2" creationId="{4A976098-C53E-D674-F5C4-8037E798452B}"/>
          </ac:spMkLst>
        </pc:spChg>
        <pc:spChg chg="mod">
          <ac:chgData name="Sawsan Salih" userId="4c0169048667f554" providerId="LiveId" clId="{9076E5F0-47A0-401E-BD9F-66B4858F32BC}" dt="2023-02-04T17:17:30.175" v="1420" actId="113"/>
          <ac:spMkLst>
            <pc:docMk/>
            <pc:sldMk cId="3112289368" sldId="262"/>
            <ac:spMk id="3" creationId="{BCDA62A5-B2B1-D8A9-E7DE-9229B58A15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53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08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5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5522-9B00-4DC3-A6EB-B0A12319B5B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F760A3-BDF6-4EAB-8A8B-2FFCD15B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FA72-CCDF-C0B7-CBB2-8693A9505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749" y="116621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on the “December Revolution Rehabilitation Centre Project”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749B6-AA8B-7852-D002-5F85D267E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29100"/>
            <a:ext cx="8915399" cy="219619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Mr. Wail Ahmed, Consultant in Spinal Injuries</a:t>
            </a:r>
          </a:p>
          <a:p>
            <a:r>
              <a:rPr lang="en-US" sz="2600" dirty="0"/>
              <a:t>SSNR Secretary General </a:t>
            </a:r>
          </a:p>
          <a:p>
            <a:r>
              <a:rPr lang="en-US" sz="2600" dirty="0"/>
              <a:t>Member of SDU UK Rehabilitation Project Sub-committee</a:t>
            </a:r>
          </a:p>
          <a:p>
            <a:r>
              <a:rPr lang="en-US" sz="2600" dirty="0"/>
              <a:t>Former SDU UK Membership Secretary 2019 – 2020 </a:t>
            </a:r>
          </a:p>
          <a:p>
            <a:r>
              <a:rPr lang="en-US" sz="2600" dirty="0"/>
              <a:t>4.2.2023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0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86EB-B0B6-ADAD-1417-2DB6B9E2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79" y="624110"/>
            <a:ext cx="10515600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December Revolution Centre for Rehabilitation of Traumatic Spinal Cord and Brain Injuries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40D3-B5A8-B5F0-E4A5-3E4ECFE0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93" y="2133599"/>
            <a:ext cx="9879919" cy="4414157"/>
          </a:xfrm>
        </p:spPr>
        <p:txBody>
          <a:bodyPr>
            <a:normAutofit fontScale="92500"/>
          </a:bodyPr>
          <a:lstStyle/>
          <a:p>
            <a:r>
              <a:rPr lang="en-US" dirty="0"/>
              <a:t>Project agreed by the SDU UK EC in Jan 2020</a:t>
            </a:r>
          </a:p>
          <a:p>
            <a:r>
              <a:rPr lang="en-US" dirty="0"/>
              <a:t>Money allocated from Manchester Group Committee Donations = </a:t>
            </a:r>
            <a:r>
              <a:rPr lang="en-US" b="1" dirty="0"/>
              <a:t>£173, 000</a:t>
            </a:r>
          </a:p>
          <a:p>
            <a:r>
              <a:rPr lang="en-US" dirty="0"/>
              <a:t>£10,000 was paid towards treatment of revolution injured victims post-Military Coup in October 2021 (Paid to Unified Doctors’ Office and </a:t>
            </a:r>
            <a:r>
              <a:rPr lang="en-US" dirty="0" err="1"/>
              <a:t>Hadhreen</a:t>
            </a:r>
            <a:r>
              <a:rPr lang="en-US" dirty="0"/>
              <a:t>)</a:t>
            </a:r>
          </a:p>
          <a:p>
            <a:r>
              <a:rPr lang="en-US" dirty="0"/>
              <a:t>The remaining</a:t>
            </a:r>
            <a:r>
              <a:rPr lang="en-US" b="1" dirty="0"/>
              <a:t> £163,000 </a:t>
            </a:r>
            <a:r>
              <a:rPr lang="en-US" dirty="0"/>
              <a:t>was allocated for the Rehab Project </a:t>
            </a:r>
          </a:p>
          <a:p>
            <a:r>
              <a:rPr lang="en-US" dirty="0"/>
              <a:t>MoU with KTH agreed last March 2022 to develop KTH Hyperacute Rehabilitation Centre </a:t>
            </a:r>
          </a:p>
          <a:p>
            <a:r>
              <a:rPr lang="en-US" dirty="0"/>
              <a:t>Prior permission was sought from Soba University Hospital  because of MoU signed in 2020</a:t>
            </a:r>
          </a:p>
          <a:p>
            <a:r>
              <a:rPr lang="en-US" dirty="0"/>
              <a:t>Money spent on Equipment purchase to KTH Hyperacute Rehab Centre is</a:t>
            </a:r>
            <a:r>
              <a:rPr lang="en-US" b="1" dirty="0"/>
              <a:t> £106,000 </a:t>
            </a:r>
            <a:r>
              <a:rPr lang="en-US" dirty="0"/>
              <a:t>(118,000) Euros </a:t>
            </a:r>
          </a:p>
          <a:p>
            <a:r>
              <a:rPr lang="en-US" dirty="0"/>
              <a:t>Transfer of 50 % (£53,500 i.e., 60,500 Euros) was completed on 20/1/2023 </a:t>
            </a:r>
          </a:p>
          <a:p>
            <a:r>
              <a:rPr lang="en-US" dirty="0"/>
              <a:t>EDD is in 2 months </a:t>
            </a:r>
          </a:p>
          <a:p>
            <a:r>
              <a:rPr lang="en-US" dirty="0"/>
              <a:t> Remainder money = </a:t>
            </a:r>
            <a:r>
              <a:rPr lang="en-US" b="1" dirty="0"/>
              <a:t>£57,000</a:t>
            </a:r>
          </a:p>
        </p:txBody>
      </p:sp>
    </p:spTree>
    <p:extLst>
      <p:ext uri="{BB962C8B-B14F-4D97-AF65-F5344CB8AC3E}">
        <p14:creationId xmlns:p14="http://schemas.microsoft.com/office/powerpoint/2010/main" val="23222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3A2E20-1F67-C633-D05E-6DA0D69EB9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9281" y="327085"/>
            <a:ext cx="4504998" cy="6416614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5D65C79-E5C6-FDFF-ACBF-A7D01E8D7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64236" y="313493"/>
            <a:ext cx="4212771" cy="6602965"/>
          </a:xfrm>
        </p:spPr>
      </p:pic>
    </p:spTree>
    <p:extLst>
      <p:ext uri="{BB962C8B-B14F-4D97-AF65-F5344CB8AC3E}">
        <p14:creationId xmlns:p14="http://schemas.microsoft.com/office/powerpoint/2010/main" val="2844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378C21-1CD9-3F7A-A8EA-506020E51F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298" y="439704"/>
            <a:ext cx="4491702" cy="623984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E2425D-C623-CB3B-6400-D493E8A97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5150" y="438196"/>
            <a:ext cx="5184643" cy="6241355"/>
          </a:xfrm>
        </p:spPr>
      </p:pic>
    </p:spTree>
    <p:extLst>
      <p:ext uri="{BB962C8B-B14F-4D97-AF65-F5344CB8AC3E}">
        <p14:creationId xmlns:p14="http://schemas.microsoft.com/office/powerpoint/2010/main" val="294779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241E-FE55-E5A3-099F-3DFF3711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Photos from KTH Rehab Centre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F4681-44FC-2781-3AA8-C5B37F0A3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93" y="1979839"/>
            <a:ext cx="10287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AB9E-70A2-B999-DC91-1E98F38D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Photos from KTH Rehab Centre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F2F4A1-94E3-8039-103A-D7569961D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857" y="2133600"/>
            <a:ext cx="839611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6098-C53E-D674-F5C4-8037E798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62A5-B2B1-D8A9-E7DE-9229B58A1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0007"/>
            <a:ext cx="8915400" cy="4221215"/>
          </a:xfrm>
        </p:spPr>
        <p:txBody>
          <a:bodyPr/>
          <a:lstStyle/>
          <a:p>
            <a:r>
              <a:rPr lang="en-US" dirty="0"/>
              <a:t>To complete the transaction of the KTH Rehab Unit equipment</a:t>
            </a:r>
          </a:p>
          <a:p>
            <a:r>
              <a:rPr lang="en-US" dirty="0"/>
              <a:t>To organize official opening ceremony of the KTH Hyperacute Rehab Centre with KTH in the next few months </a:t>
            </a:r>
          </a:p>
          <a:p>
            <a:r>
              <a:rPr lang="en-US" dirty="0"/>
              <a:t>To invest the remaining </a:t>
            </a:r>
            <a:r>
              <a:rPr lang="en-US" b="1" dirty="0"/>
              <a:t>£57,000</a:t>
            </a:r>
            <a:r>
              <a:rPr lang="en-US" dirty="0"/>
              <a:t> in the Tertiary Rehabilitation Unit in Soba University Hospital </a:t>
            </a:r>
          </a:p>
        </p:txBody>
      </p:sp>
    </p:spTree>
    <p:extLst>
      <p:ext uri="{BB962C8B-B14F-4D97-AF65-F5344CB8AC3E}">
        <p14:creationId xmlns:p14="http://schemas.microsoft.com/office/powerpoint/2010/main" val="31122893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236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Update on the “December Revolution Rehabilitation Centre Project” </vt:lpstr>
      <vt:lpstr>The December Revolution Centre for Rehabilitation of Traumatic Spinal Cord and Brain Injuries </vt:lpstr>
      <vt:lpstr>PowerPoint Presentation</vt:lpstr>
      <vt:lpstr>PowerPoint Presentation</vt:lpstr>
      <vt:lpstr>Photos from KTH Rehab Centre </vt:lpstr>
      <vt:lpstr>Photos from KTH Rehab Centre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“December Revolution Rehabilitation Centre Project”</dc:title>
  <dc:creator>Sawsan Salih</dc:creator>
  <cp:lastModifiedBy>Sawsan Salih</cp:lastModifiedBy>
  <cp:revision>1</cp:revision>
  <dcterms:created xsi:type="dcterms:W3CDTF">2023-02-04T16:28:16Z</dcterms:created>
  <dcterms:modified xsi:type="dcterms:W3CDTF">2023-02-04T17:19:51Z</dcterms:modified>
</cp:coreProperties>
</file>